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4"/>
  </p:sldMasterIdLst>
  <p:notesMasterIdLst>
    <p:notesMasterId r:id="rId6"/>
  </p:notesMasterIdLst>
  <p:handoutMasterIdLst>
    <p:handoutMasterId r:id="rId7"/>
  </p:handoutMasterIdLst>
  <p:sldIdLst>
    <p:sldId id="30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B1E9"/>
    <a:srgbClr val="D5BAEB"/>
    <a:srgbClr val="E9FCFD"/>
    <a:srgbClr val="C1CCF6"/>
    <a:srgbClr val="8E9DEF"/>
    <a:srgbClr val="A6EDD2"/>
    <a:srgbClr val="A3E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96357" autoAdjust="0"/>
  </p:normalViewPr>
  <p:slideViewPr>
    <p:cSldViewPr snapToGrid="0">
      <p:cViewPr varScale="1">
        <p:scale>
          <a:sx n="106" d="100"/>
          <a:sy n="106" d="100"/>
        </p:scale>
        <p:origin x="1062" y="114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Campbell" userId="b847cd7d-514a-4143-a6bd-b3ae9b3b1ed8" providerId="ADAL" clId="{C2DDD0C1-E8BC-4115-8AFA-87E25B717B48}"/>
    <pc:docChg chg="modSld">
      <pc:chgData name="Robert Campbell" userId="b847cd7d-514a-4143-a6bd-b3ae9b3b1ed8" providerId="ADAL" clId="{C2DDD0C1-E8BC-4115-8AFA-87E25B717B48}" dt="2025-03-28T08:23:10.417" v="0" actId="6549"/>
      <pc:docMkLst>
        <pc:docMk/>
      </pc:docMkLst>
      <pc:sldChg chg="modSp mod">
        <pc:chgData name="Robert Campbell" userId="b847cd7d-514a-4143-a6bd-b3ae9b3b1ed8" providerId="ADAL" clId="{C2DDD0C1-E8BC-4115-8AFA-87E25B717B48}" dt="2025-03-28T08:23:10.417" v="0" actId="6549"/>
        <pc:sldMkLst>
          <pc:docMk/>
          <pc:sldMk cId="3114687418" sldId="300"/>
        </pc:sldMkLst>
        <pc:spChg chg="mod">
          <ac:chgData name="Robert Campbell" userId="b847cd7d-514a-4143-a6bd-b3ae9b3b1ed8" providerId="ADAL" clId="{C2DDD0C1-E8BC-4115-8AFA-87E25B717B48}" dt="2025-03-28T08:23:10.417" v="0" actId="6549"/>
          <ac:spMkLst>
            <pc:docMk/>
            <pc:sldMk cId="3114687418" sldId="300"/>
            <ac:spMk id="26" creationId="{066BEF98-02F4-E2E7-0AD6-0E7D0AFA08EB}"/>
          </ac:spMkLst>
        </pc:spChg>
      </pc:sldChg>
    </pc:docChg>
  </pc:docChgLst>
  <pc:docChgLst>
    <pc:chgData name="Robert Campbell" userId="b847cd7d-514a-4143-a6bd-b3ae9b3b1ed8" providerId="ADAL" clId="{1EE7BB98-1E79-4938-A57F-B3D829DCA895}"/>
    <pc:docChg chg="modSld">
      <pc:chgData name="Robert Campbell" userId="b847cd7d-514a-4143-a6bd-b3ae9b3b1ed8" providerId="ADAL" clId="{1EE7BB98-1E79-4938-A57F-B3D829DCA895}" dt="2024-12-19T08:27:34.224" v="10" actId="20577"/>
      <pc:docMkLst>
        <pc:docMk/>
      </pc:docMkLst>
      <pc:sldChg chg="modSp mod">
        <pc:chgData name="Robert Campbell" userId="b847cd7d-514a-4143-a6bd-b3ae9b3b1ed8" providerId="ADAL" clId="{1EE7BB98-1E79-4938-A57F-B3D829DCA895}" dt="2024-12-19T08:27:34.224" v="10" actId="20577"/>
        <pc:sldMkLst>
          <pc:docMk/>
          <pc:sldMk cId="3114687418" sldId="300"/>
        </pc:sldMkLst>
        <pc:spChg chg="mod">
          <ac:chgData name="Robert Campbell" userId="b847cd7d-514a-4143-a6bd-b3ae9b3b1ed8" providerId="ADAL" clId="{1EE7BB98-1E79-4938-A57F-B3D829DCA895}" dt="2024-12-19T08:27:34.224" v="10" actId="20577"/>
          <ac:spMkLst>
            <pc:docMk/>
            <pc:sldMk cId="3114687418" sldId="300"/>
            <ac:spMk id="167" creationId="{55F90D27-29D0-D1F1-7647-2E01CC5C13C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3/28/2025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324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zational Char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7" y="308698"/>
            <a:ext cx="5238313" cy="670789"/>
          </a:xfrm>
        </p:spPr>
        <p:txBody>
          <a:bodyPr bIns="0" anchor="b">
            <a:noAutofit/>
          </a:bodyPr>
          <a:lstStyle>
            <a:lvl1pPr>
              <a:defRPr sz="3600" b="1" cap="all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736" y="979487"/>
            <a:ext cx="4639657" cy="365126"/>
          </a:xfrm>
        </p:spPr>
        <p:txBody>
          <a:bodyPr tIns="0"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6" name="Text Placeholder 52">
            <a:extLst>
              <a:ext uri="{FF2B5EF4-FFF2-40B4-BE49-F238E27FC236}">
                <a16:creationId xmlns:a16="http://schemas.microsoft.com/office/drawing/2014/main" id="{23F05332-AB09-36DC-23BC-7C089F4376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8089" y="2457980"/>
            <a:ext cx="1828800" cy="717550"/>
          </a:xfrm>
          <a:solidFill>
            <a:schemeClr val="accent4">
              <a:lumMod val="40000"/>
              <a:lumOff val="60000"/>
            </a:schemeClr>
          </a:solidFill>
        </p:spPr>
        <p:txBody>
          <a:bodyPr lIns="0" tIns="164592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E0A4968C-C9EF-95A7-24CA-1A013804DC9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18909" y="2801515"/>
            <a:ext cx="1407160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8" name="Text Placeholder 52">
            <a:extLst>
              <a:ext uri="{FF2B5EF4-FFF2-40B4-BE49-F238E27FC236}">
                <a16:creationId xmlns:a16="http://schemas.microsoft.com/office/drawing/2014/main" id="{BAF1A852-6DE4-751B-C832-57A993BCEB6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65288" y="3365835"/>
            <a:ext cx="1371601" cy="717550"/>
          </a:xfrm>
          <a:solidFill>
            <a:schemeClr val="accent4">
              <a:lumMod val="20000"/>
              <a:lumOff val="80000"/>
            </a:schemeClr>
          </a:solidFill>
        </p:spPr>
        <p:txBody>
          <a:bodyPr lIns="0" tIns="64008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9" name="Text Placeholder 54">
            <a:extLst>
              <a:ext uri="{FF2B5EF4-FFF2-40B4-BE49-F238E27FC236}">
                <a16:creationId xmlns:a16="http://schemas.microsoft.com/office/drawing/2014/main" id="{06727DBC-C7B5-C525-9C6E-4D162DC21BD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59838" y="3774511"/>
            <a:ext cx="1363372" cy="291754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0" name="Text Placeholder 52">
            <a:extLst>
              <a:ext uri="{FF2B5EF4-FFF2-40B4-BE49-F238E27FC236}">
                <a16:creationId xmlns:a16="http://schemas.microsoft.com/office/drawing/2014/main" id="{BF192749-E649-0568-1B46-3A92022E48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65288" y="4199099"/>
            <a:ext cx="1371601" cy="717550"/>
          </a:xfrm>
          <a:solidFill>
            <a:schemeClr val="accent4">
              <a:lumMod val="20000"/>
              <a:lumOff val="80000"/>
            </a:schemeClr>
          </a:solidFill>
        </p:spPr>
        <p:txBody>
          <a:bodyPr lIns="0" tIns="13716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1" name="Text Placeholder 54">
            <a:extLst>
              <a:ext uri="{FF2B5EF4-FFF2-40B4-BE49-F238E27FC236}">
                <a16:creationId xmlns:a16="http://schemas.microsoft.com/office/drawing/2014/main" id="{FA2A5EEF-8844-36D9-8EA5-96BE67D7228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59710" y="4607775"/>
            <a:ext cx="1363372" cy="291754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8" name="Text Placeholder 52">
            <a:extLst>
              <a:ext uri="{FF2B5EF4-FFF2-40B4-BE49-F238E27FC236}">
                <a16:creationId xmlns:a16="http://schemas.microsoft.com/office/drawing/2014/main" id="{252C1DCB-178A-D612-9896-45AA289B9A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263138" y="2457980"/>
            <a:ext cx="1828800" cy="717550"/>
          </a:xfrm>
          <a:solidFill>
            <a:schemeClr val="accent1">
              <a:lumMod val="40000"/>
              <a:lumOff val="60000"/>
            </a:schemeClr>
          </a:solidFill>
        </p:spPr>
        <p:txBody>
          <a:bodyPr lIns="0" tIns="164592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9" name="Text Placeholder 54">
            <a:extLst>
              <a:ext uri="{FF2B5EF4-FFF2-40B4-BE49-F238E27FC236}">
                <a16:creationId xmlns:a16="http://schemas.microsoft.com/office/drawing/2014/main" id="{694E069D-D467-CAA5-AF27-B0213F60ADD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55418" y="2801515"/>
            <a:ext cx="1407160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2" name="Text Placeholder 52">
            <a:extLst>
              <a:ext uri="{FF2B5EF4-FFF2-40B4-BE49-F238E27FC236}">
                <a16:creationId xmlns:a16="http://schemas.microsoft.com/office/drawing/2014/main" id="{3F032376-C2CA-10DF-1A75-895804A207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720337" y="3371198"/>
            <a:ext cx="1371601" cy="717550"/>
          </a:xfrm>
          <a:solidFill>
            <a:schemeClr val="accent1">
              <a:lumMod val="20000"/>
              <a:lumOff val="80000"/>
            </a:schemeClr>
          </a:solidFill>
        </p:spPr>
        <p:txBody>
          <a:bodyPr lIns="0" tIns="13716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3" name="Text Placeholder 54">
            <a:extLst>
              <a:ext uri="{FF2B5EF4-FFF2-40B4-BE49-F238E27FC236}">
                <a16:creationId xmlns:a16="http://schemas.microsoft.com/office/drawing/2014/main" id="{23A81A1A-928C-7B51-67CA-9DD2CDD2815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714262" y="3717361"/>
            <a:ext cx="1363372" cy="354267"/>
          </a:xfrm>
        </p:spPr>
        <p:txBody>
          <a:bodyPr lIns="0" tIns="0" r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4" name="Text Placeholder 52">
            <a:extLst>
              <a:ext uri="{FF2B5EF4-FFF2-40B4-BE49-F238E27FC236}">
                <a16:creationId xmlns:a16="http://schemas.microsoft.com/office/drawing/2014/main" id="{B2ED2AF3-9E65-8653-68B0-1D0BF3090F7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720337" y="4196440"/>
            <a:ext cx="1371601" cy="717550"/>
          </a:xfrm>
          <a:solidFill>
            <a:schemeClr val="accent1">
              <a:lumMod val="20000"/>
              <a:lumOff val="80000"/>
            </a:schemeClr>
          </a:solidFill>
        </p:spPr>
        <p:txBody>
          <a:bodyPr lIns="0" tIns="13716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5" name="Text Placeholder 54">
            <a:extLst>
              <a:ext uri="{FF2B5EF4-FFF2-40B4-BE49-F238E27FC236}">
                <a16:creationId xmlns:a16="http://schemas.microsoft.com/office/drawing/2014/main" id="{226E3F41-33F4-AE56-68CC-E20546806E01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19490" y="4542603"/>
            <a:ext cx="1363372" cy="354267"/>
          </a:xfrm>
        </p:spPr>
        <p:txBody>
          <a:bodyPr lIns="0" tIns="0" r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6" name="Text Placeholder 52">
            <a:extLst>
              <a:ext uri="{FF2B5EF4-FFF2-40B4-BE49-F238E27FC236}">
                <a16:creationId xmlns:a16="http://schemas.microsoft.com/office/drawing/2014/main" id="{AF272F13-6A52-5B74-0F02-F4E1AC9F53CD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720337" y="5040152"/>
            <a:ext cx="1371601" cy="717550"/>
          </a:xfrm>
          <a:solidFill>
            <a:schemeClr val="accent1">
              <a:lumMod val="20000"/>
              <a:lumOff val="80000"/>
            </a:schemeClr>
          </a:solidFill>
        </p:spPr>
        <p:txBody>
          <a:bodyPr lIns="0" tIns="13716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7" name="Text Placeholder 54">
            <a:extLst>
              <a:ext uri="{FF2B5EF4-FFF2-40B4-BE49-F238E27FC236}">
                <a16:creationId xmlns:a16="http://schemas.microsoft.com/office/drawing/2014/main" id="{D02EA425-8656-A3C8-EE0E-710BAB7D58CF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711114" y="5386315"/>
            <a:ext cx="1363372" cy="354267"/>
          </a:xfrm>
        </p:spPr>
        <p:txBody>
          <a:bodyPr lIns="0" tIns="0" r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8" name="Text Placeholder 52">
            <a:extLst>
              <a:ext uri="{FF2B5EF4-FFF2-40B4-BE49-F238E27FC236}">
                <a16:creationId xmlns:a16="http://schemas.microsoft.com/office/drawing/2014/main" id="{AAB11ECA-BCA8-9C22-50B4-399A26340B2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2720337" y="5886050"/>
            <a:ext cx="1371601" cy="717550"/>
          </a:xfrm>
          <a:solidFill>
            <a:schemeClr val="accent1">
              <a:lumMod val="20000"/>
              <a:lumOff val="80000"/>
            </a:schemeClr>
          </a:solidFill>
        </p:spPr>
        <p:txBody>
          <a:bodyPr lIns="0" tIns="13716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9" name="Text Placeholder 54">
            <a:extLst>
              <a:ext uri="{FF2B5EF4-FFF2-40B4-BE49-F238E27FC236}">
                <a16:creationId xmlns:a16="http://schemas.microsoft.com/office/drawing/2014/main" id="{8D75E07E-A65E-13BF-20A0-92C3E56C6521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722582" y="6232213"/>
            <a:ext cx="1363372" cy="354267"/>
          </a:xfrm>
        </p:spPr>
        <p:txBody>
          <a:bodyPr lIns="0" tIns="0" r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A39D87F-0F57-8051-BC53-21C76607BCE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86363" y="1073150"/>
            <a:ext cx="1828800" cy="717550"/>
          </a:xfrm>
          <a:solidFill>
            <a:schemeClr val="bg2">
              <a:lumMod val="95000"/>
            </a:schemeClr>
          </a:solidFill>
        </p:spPr>
        <p:txBody>
          <a:bodyPr lIns="0" tIns="164592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4BD9D20E-1CED-AAF2-BD65-81D2E1A78FB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97183" y="1416685"/>
            <a:ext cx="1407160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Text Placeholder 52">
            <a:extLst>
              <a:ext uri="{FF2B5EF4-FFF2-40B4-BE49-F238E27FC236}">
                <a16:creationId xmlns:a16="http://schemas.microsoft.com/office/drawing/2014/main" id="{50AFC0C3-DFF9-04CF-469C-28353892DA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10709" y="2457980"/>
            <a:ext cx="1828800" cy="717550"/>
          </a:xfrm>
          <a:solidFill>
            <a:schemeClr val="accent2">
              <a:lumMod val="40000"/>
              <a:lumOff val="60000"/>
            </a:schemeClr>
          </a:solidFill>
        </p:spPr>
        <p:txBody>
          <a:bodyPr lIns="0" tIns="164592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1" name="Text Placeholder 54">
            <a:extLst>
              <a:ext uri="{FF2B5EF4-FFF2-40B4-BE49-F238E27FC236}">
                <a16:creationId xmlns:a16="http://schemas.microsoft.com/office/drawing/2014/main" id="{2F91F985-8052-BC50-9071-4F94BA229F4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21529" y="2801515"/>
            <a:ext cx="1407160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0" name="Text Placeholder 52">
            <a:extLst>
              <a:ext uri="{FF2B5EF4-FFF2-40B4-BE49-F238E27FC236}">
                <a16:creationId xmlns:a16="http://schemas.microsoft.com/office/drawing/2014/main" id="{E033D854-6589-A502-E00E-6899CDDBEDC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667908" y="3357939"/>
            <a:ext cx="1371601" cy="717550"/>
          </a:xfrm>
          <a:solidFill>
            <a:schemeClr val="accent2">
              <a:lumMod val="20000"/>
              <a:lumOff val="80000"/>
            </a:schemeClr>
          </a:solidFill>
        </p:spPr>
        <p:txBody>
          <a:bodyPr lIns="0" tIns="13716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1" name="Text Placeholder 54">
            <a:extLst>
              <a:ext uri="{FF2B5EF4-FFF2-40B4-BE49-F238E27FC236}">
                <a16:creationId xmlns:a16="http://schemas.microsoft.com/office/drawing/2014/main" id="{95C38672-A198-1017-3C7B-1648B8141652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650667" y="3704102"/>
            <a:ext cx="1363372" cy="354267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2" name="Text Placeholder 52">
            <a:extLst>
              <a:ext uri="{FF2B5EF4-FFF2-40B4-BE49-F238E27FC236}">
                <a16:creationId xmlns:a16="http://schemas.microsoft.com/office/drawing/2014/main" id="{151BDB62-1FFE-EE54-1CA1-F8276F6FDCB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170138" y="2457980"/>
            <a:ext cx="1828800" cy="717550"/>
          </a:xfrm>
          <a:solidFill>
            <a:schemeClr val="accent3">
              <a:lumMod val="40000"/>
              <a:lumOff val="60000"/>
            </a:schemeClr>
          </a:solidFill>
        </p:spPr>
        <p:txBody>
          <a:bodyPr lIns="0" tIns="164592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3" name="Text Placeholder 54">
            <a:extLst>
              <a:ext uri="{FF2B5EF4-FFF2-40B4-BE49-F238E27FC236}">
                <a16:creationId xmlns:a16="http://schemas.microsoft.com/office/drawing/2014/main" id="{A963B55F-12B6-A2BF-8F36-5971DD01BB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80958" y="2801515"/>
            <a:ext cx="1407160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2" name="Text Placeholder 52">
            <a:extLst>
              <a:ext uri="{FF2B5EF4-FFF2-40B4-BE49-F238E27FC236}">
                <a16:creationId xmlns:a16="http://schemas.microsoft.com/office/drawing/2014/main" id="{B571A34F-7F74-D8A8-50F2-435BCE8ED48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627337" y="3357939"/>
            <a:ext cx="1371601" cy="71755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0" tIns="13716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3" name="Text Placeholder 54">
            <a:extLst>
              <a:ext uri="{FF2B5EF4-FFF2-40B4-BE49-F238E27FC236}">
                <a16:creationId xmlns:a16="http://schemas.microsoft.com/office/drawing/2014/main" id="{E8F1DAAE-C1FB-F64E-50B6-F9B797B65E5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633504" y="3704102"/>
            <a:ext cx="1363372" cy="354267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105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4" name="Text Placeholder 52">
            <a:extLst>
              <a:ext uri="{FF2B5EF4-FFF2-40B4-BE49-F238E27FC236}">
                <a16:creationId xmlns:a16="http://schemas.microsoft.com/office/drawing/2014/main" id="{A47FCBB4-440E-68D8-9C0C-3401B15A6E4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120579" y="2457980"/>
            <a:ext cx="1828800" cy="717550"/>
          </a:xfrm>
          <a:solidFill>
            <a:schemeClr val="accent6">
              <a:lumMod val="40000"/>
              <a:lumOff val="60000"/>
            </a:schemeClr>
          </a:solidFill>
        </p:spPr>
        <p:txBody>
          <a:bodyPr lIns="0" tIns="164592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5" name="Text Placeholder 54">
            <a:extLst>
              <a:ext uri="{FF2B5EF4-FFF2-40B4-BE49-F238E27FC236}">
                <a16:creationId xmlns:a16="http://schemas.microsoft.com/office/drawing/2014/main" id="{9204EB5C-C435-F6E1-2FDE-163E3CB1C5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331399" y="2801515"/>
            <a:ext cx="1407160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4" name="Text Placeholder 52">
            <a:extLst>
              <a:ext uri="{FF2B5EF4-FFF2-40B4-BE49-F238E27FC236}">
                <a16:creationId xmlns:a16="http://schemas.microsoft.com/office/drawing/2014/main" id="{F60E31F9-09A8-D36B-F31E-5D9F6A10780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577778" y="3348715"/>
            <a:ext cx="1371601" cy="717550"/>
          </a:xfrm>
          <a:solidFill>
            <a:schemeClr val="accent6">
              <a:lumMod val="20000"/>
              <a:lumOff val="80000"/>
            </a:schemeClr>
          </a:solidFill>
        </p:spPr>
        <p:txBody>
          <a:bodyPr lIns="0" tIns="13716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5" name="Text Placeholder 54">
            <a:extLst>
              <a:ext uri="{FF2B5EF4-FFF2-40B4-BE49-F238E27FC236}">
                <a16:creationId xmlns:a16="http://schemas.microsoft.com/office/drawing/2014/main" id="{153F6B4E-43CD-FE67-A4F8-970E8822378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585600" y="3704102"/>
            <a:ext cx="1363372" cy="345043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6" name="Text Placeholder 52">
            <a:extLst>
              <a:ext uri="{FF2B5EF4-FFF2-40B4-BE49-F238E27FC236}">
                <a16:creationId xmlns:a16="http://schemas.microsoft.com/office/drawing/2014/main" id="{0E2E379D-1729-12C2-97BC-53C1307FCFA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577778" y="4181979"/>
            <a:ext cx="1371601" cy="717550"/>
          </a:xfrm>
          <a:solidFill>
            <a:schemeClr val="accent6">
              <a:lumMod val="20000"/>
              <a:lumOff val="80000"/>
            </a:schemeClr>
          </a:solidFill>
        </p:spPr>
        <p:txBody>
          <a:bodyPr lIns="0" tIns="13716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7" name="Text Placeholder 54">
            <a:extLst>
              <a:ext uri="{FF2B5EF4-FFF2-40B4-BE49-F238E27FC236}">
                <a16:creationId xmlns:a16="http://schemas.microsoft.com/office/drawing/2014/main" id="{2A616659-5D3F-8832-A1E1-CE3F177A3D49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585472" y="4607775"/>
            <a:ext cx="1363372" cy="274634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8" name="Text Placeholder 52">
            <a:extLst>
              <a:ext uri="{FF2B5EF4-FFF2-40B4-BE49-F238E27FC236}">
                <a16:creationId xmlns:a16="http://schemas.microsoft.com/office/drawing/2014/main" id="{B6260872-20F7-40C2-EAE2-A6FBBF5D3C8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8577778" y="5045035"/>
            <a:ext cx="1371601" cy="717550"/>
          </a:xfrm>
          <a:solidFill>
            <a:schemeClr val="accent6">
              <a:lumMod val="20000"/>
              <a:lumOff val="80000"/>
            </a:schemeClr>
          </a:solidFill>
        </p:spPr>
        <p:txBody>
          <a:bodyPr lIns="0" tIns="13716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9" name="Text Placeholder 54">
            <a:extLst>
              <a:ext uri="{FF2B5EF4-FFF2-40B4-BE49-F238E27FC236}">
                <a16:creationId xmlns:a16="http://schemas.microsoft.com/office/drawing/2014/main" id="{168EC738-2AE1-94E2-18F2-22F5315FDBE9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8578880" y="5386315"/>
            <a:ext cx="1363372" cy="35915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6" name="Text Placeholder 52">
            <a:extLst>
              <a:ext uri="{FF2B5EF4-FFF2-40B4-BE49-F238E27FC236}">
                <a16:creationId xmlns:a16="http://schemas.microsoft.com/office/drawing/2014/main" id="{A44C24EC-EAC9-6110-3929-CFBE6F93EA3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69982" y="2457980"/>
            <a:ext cx="1828800" cy="717550"/>
          </a:xfrm>
          <a:solidFill>
            <a:schemeClr val="accent5">
              <a:lumMod val="40000"/>
              <a:lumOff val="60000"/>
            </a:schemeClr>
          </a:solidFill>
        </p:spPr>
        <p:txBody>
          <a:bodyPr lIns="0" tIns="164592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7" name="Text Placeholder 54">
            <a:extLst>
              <a:ext uri="{FF2B5EF4-FFF2-40B4-BE49-F238E27FC236}">
                <a16:creationId xmlns:a16="http://schemas.microsoft.com/office/drawing/2014/main" id="{87697604-99F4-F3ED-2CEA-028184FF5E9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069981" y="2801515"/>
            <a:ext cx="1813929" cy="37401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0" name="Text Placeholder 52">
            <a:extLst>
              <a:ext uri="{FF2B5EF4-FFF2-40B4-BE49-F238E27FC236}">
                <a16:creationId xmlns:a16="http://schemas.microsoft.com/office/drawing/2014/main" id="{0C7D5DAB-306D-3C38-D6DE-71597DDC385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0527181" y="3353502"/>
            <a:ext cx="1371601" cy="717550"/>
          </a:xfrm>
          <a:solidFill>
            <a:schemeClr val="accent5">
              <a:lumMod val="20000"/>
              <a:lumOff val="80000"/>
            </a:schemeClr>
          </a:solidFill>
        </p:spPr>
        <p:txBody>
          <a:bodyPr lIns="0" tIns="13716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1" name="Text Placeholder 54">
            <a:extLst>
              <a:ext uri="{FF2B5EF4-FFF2-40B4-BE49-F238E27FC236}">
                <a16:creationId xmlns:a16="http://schemas.microsoft.com/office/drawing/2014/main" id="{41852A99-601D-4ED7-88E6-8DAD8A699E0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0535410" y="3704102"/>
            <a:ext cx="1363372" cy="349830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15084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zational 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8" y="308698"/>
            <a:ext cx="2868232" cy="670789"/>
          </a:xfrm>
        </p:spPr>
        <p:txBody>
          <a:bodyPr bIns="0" anchor="b">
            <a:noAutofit/>
          </a:bodyPr>
          <a:lstStyle>
            <a:lvl1pPr>
              <a:defRPr sz="3600" b="1" cap="all" baseline="0"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737" y="979487"/>
            <a:ext cx="2868232" cy="365126"/>
          </a:xfrm>
        </p:spPr>
        <p:txBody>
          <a:bodyPr tIns="0"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2" name="Text Placeholder 52">
            <a:extLst>
              <a:ext uri="{FF2B5EF4-FFF2-40B4-BE49-F238E27FC236}">
                <a16:creationId xmlns:a16="http://schemas.microsoft.com/office/drawing/2014/main" id="{3F032376-C2CA-10DF-1A75-895804A207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777676" y="3053936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45720" rIns="0">
            <a:normAutofit/>
          </a:bodyPr>
          <a:lstStyle>
            <a:lvl1pPr marL="0" indent="0" algn="ctr">
              <a:buNone/>
              <a:defRPr sz="9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3" name="Text Placeholder 54">
            <a:extLst>
              <a:ext uri="{FF2B5EF4-FFF2-40B4-BE49-F238E27FC236}">
                <a16:creationId xmlns:a16="http://schemas.microsoft.com/office/drawing/2014/main" id="{23A81A1A-928C-7B51-67CA-9DD2CDD2815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863939" y="3554289"/>
            <a:ext cx="755965" cy="443359"/>
          </a:xfrm>
        </p:spPr>
        <p:txBody>
          <a:bodyPr lIns="0" tIns="0" r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0" name="Text Placeholder 52">
            <a:extLst>
              <a:ext uri="{FF2B5EF4-FFF2-40B4-BE49-F238E27FC236}">
                <a16:creationId xmlns:a16="http://schemas.microsoft.com/office/drawing/2014/main" id="{E033D854-6589-A502-E00E-6899CDDBEDC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363969" y="1035423"/>
            <a:ext cx="914400" cy="914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lIns="0" tIns="45720" rIns="0">
            <a:normAutofit/>
          </a:bodyPr>
          <a:lstStyle>
            <a:lvl1pPr marL="0" indent="0" algn="ctr">
              <a:buNone/>
              <a:defRPr sz="9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1" name="Text Placeholder 54">
            <a:extLst>
              <a:ext uri="{FF2B5EF4-FFF2-40B4-BE49-F238E27FC236}">
                <a16:creationId xmlns:a16="http://schemas.microsoft.com/office/drawing/2014/main" id="{95C38672-A198-1017-3C7B-1648B8141652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27506" y="1514683"/>
            <a:ext cx="793854" cy="443359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8" name="Text Placeholder 52">
            <a:extLst>
              <a:ext uri="{FF2B5EF4-FFF2-40B4-BE49-F238E27FC236}">
                <a16:creationId xmlns:a16="http://schemas.microsoft.com/office/drawing/2014/main" id="{252C1DCB-178A-D612-9896-45AA289B9A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125314" y="2916776"/>
            <a:ext cx="1188720" cy="11887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9" name="Text Placeholder 54">
            <a:extLst>
              <a:ext uri="{FF2B5EF4-FFF2-40B4-BE49-F238E27FC236}">
                <a16:creationId xmlns:a16="http://schemas.microsoft.com/office/drawing/2014/main" id="{694E069D-D467-CAA5-AF27-B0213F60ADD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08942" y="3561936"/>
            <a:ext cx="1038842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0" name="Text Placeholder 52">
            <a:extLst>
              <a:ext uri="{FF2B5EF4-FFF2-40B4-BE49-F238E27FC236}">
                <a16:creationId xmlns:a16="http://schemas.microsoft.com/office/drawing/2014/main" id="{BF192749-E649-0568-1B46-3A92022E48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13366" y="4842017"/>
            <a:ext cx="91440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0" tIns="45720" rIns="0">
            <a:normAutofit/>
          </a:bodyPr>
          <a:lstStyle>
            <a:lvl1pPr marL="0" indent="0" algn="ctr">
              <a:buNone/>
              <a:defRPr sz="9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1" name="Text Placeholder 54">
            <a:extLst>
              <a:ext uri="{FF2B5EF4-FFF2-40B4-BE49-F238E27FC236}">
                <a16:creationId xmlns:a16="http://schemas.microsoft.com/office/drawing/2014/main" id="{FA2A5EEF-8844-36D9-8EA5-96BE67D7228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99629" y="5325890"/>
            <a:ext cx="755965" cy="365125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52">
            <a:extLst>
              <a:ext uri="{FF2B5EF4-FFF2-40B4-BE49-F238E27FC236}">
                <a16:creationId xmlns:a16="http://schemas.microsoft.com/office/drawing/2014/main" id="{B16DB739-CDF4-1866-920A-E858CB40A8D0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4313770" y="389189"/>
            <a:ext cx="914400" cy="9144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lIns="0" tIns="45720" rIns="0">
            <a:normAutofit/>
          </a:bodyPr>
          <a:lstStyle>
            <a:lvl1pPr marL="0" indent="0" algn="ctr">
              <a:buNone/>
              <a:defRPr sz="9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54">
            <a:extLst>
              <a:ext uri="{FF2B5EF4-FFF2-40B4-BE49-F238E27FC236}">
                <a16:creationId xmlns:a16="http://schemas.microsoft.com/office/drawing/2014/main" id="{DB23861E-4C62-55D5-E98F-5B1C00B74665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4385933" y="868449"/>
            <a:ext cx="793854" cy="443359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Text Placeholder 52">
            <a:extLst>
              <a:ext uri="{FF2B5EF4-FFF2-40B4-BE49-F238E27FC236}">
                <a16:creationId xmlns:a16="http://schemas.microsoft.com/office/drawing/2014/main" id="{50AFC0C3-DFF9-04CF-469C-28353892DA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26569" y="1447946"/>
            <a:ext cx="1188720" cy="118872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1" name="Text Placeholder 54">
            <a:extLst>
              <a:ext uri="{FF2B5EF4-FFF2-40B4-BE49-F238E27FC236}">
                <a16:creationId xmlns:a16="http://schemas.microsoft.com/office/drawing/2014/main" id="{2F91F985-8052-BC50-9071-4F94BA229F4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18823" y="2079740"/>
            <a:ext cx="1038842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6" name="Text Placeholder 52">
            <a:extLst>
              <a:ext uri="{FF2B5EF4-FFF2-40B4-BE49-F238E27FC236}">
                <a16:creationId xmlns:a16="http://schemas.microsoft.com/office/drawing/2014/main" id="{23F05332-AB09-36DC-23BC-7C089F4376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0455" y="4276795"/>
            <a:ext cx="1188720" cy="11887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E0A4968C-C9EF-95A7-24CA-1A013804DC9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12709" y="4908589"/>
            <a:ext cx="1038842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00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" name="Text Placeholder 52">
            <a:extLst>
              <a:ext uri="{FF2B5EF4-FFF2-40B4-BE49-F238E27FC236}">
                <a16:creationId xmlns:a16="http://schemas.microsoft.com/office/drawing/2014/main" id="{A287DB0E-0FC3-8196-1A94-D525829F398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207512" y="5587552"/>
            <a:ext cx="914400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0" tIns="45720" rIns="0">
            <a:normAutofit/>
          </a:bodyPr>
          <a:lstStyle>
            <a:lvl1pPr marL="0" indent="0" algn="ctr">
              <a:buNone/>
              <a:defRPr sz="9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Text Placeholder 54">
            <a:extLst>
              <a:ext uri="{FF2B5EF4-FFF2-40B4-BE49-F238E27FC236}">
                <a16:creationId xmlns:a16="http://schemas.microsoft.com/office/drawing/2014/main" id="{C7FEF325-22A7-B460-5A29-F01E703CA23D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4302401" y="6100688"/>
            <a:ext cx="755965" cy="365125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A39D87F-0F57-8051-BC53-21C76607BCE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66125" y="2825336"/>
            <a:ext cx="1371600" cy="1371600"/>
          </a:xfrm>
          <a:prstGeom prst="ellipse">
            <a:avLst/>
          </a:prstGeom>
          <a:solidFill>
            <a:schemeClr val="bg2">
              <a:lumMod val="85000"/>
            </a:schemeClr>
          </a:solidFill>
        </p:spPr>
        <p:txBody>
          <a:bodyPr lIns="0" tIns="164592" rIns="0">
            <a:normAutofit/>
          </a:bodyPr>
          <a:lstStyle>
            <a:lvl1pPr marL="0" indent="0" algn="ctr">
              <a:buNone/>
              <a:defRPr sz="14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4BD9D20E-1CED-AAF2-BD65-81D2E1A78FB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86365" y="3604771"/>
            <a:ext cx="1157414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1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2" name="Text Placeholder 52">
            <a:extLst>
              <a:ext uri="{FF2B5EF4-FFF2-40B4-BE49-F238E27FC236}">
                <a16:creationId xmlns:a16="http://schemas.microsoft.com/office/drawing/2014/main" id="{B571A34F-7F74-D8A8-50F2-435BCE8ED48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871515" y="417983"/>
            <a:ext cx="914400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45720" rIns="0">
            <a:normAutofit/>
          </a:bodyPr>
          <a:lstStyle>
            <a:lvl1pPr marL="0" indent="0" algn="ctr">
              <a:buNone/>
              <a:defRPr sz="9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3" name="Text Placeholder 54">
            <a:extLst>
              <a:ext uri="{FF2B5EF4-FFF2-40B4-BE49-F238E27FC236}">
                <a16:creationId xmlns:a16="http://schemas.microsoft.com/office/drawing/2014/main" id="{E8F1DAAE-C1FB-F64E-50B6-F9B797B65E5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959940" y="928258"/>
            <a:ext cx="755965" cy="443359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2" name="Text Placeholder 52">
            <a:extLst>
              <a:ext uri="{FF2B5EF4-FFF2-40B4-BE49-F238E27FC236}">
                <a16:creationId xmlns:a16="http://schemas.microsoft.com/office/drawing/2014/main" id="{151BDB62-1FFE-EE54-1CA1-F8276F6FDCB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98937" y="1458106"/>
            <a:ext cx="1188720" cy="118872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3" name="Text Placeholder 54">
            <a:extLst>
              <a:ext uri="{FF2B5EF4-FFF2-40B4-BE49-F238E27FC236}">
                <a16:creationId xmlns:a16="http://schemas.microsoft.com/office/drawing/2014/main" id="{A963B55F-12B6-A2BF-8F36-5971DD01BB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791191" y="2089900"/>
            <a:ext cx="1038842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6" name="Text Placeholder 52">
            <a:extLst>
              <a:ext uri="{FF2B5EF4-FFF2-40B4-BE49-F238E27FC236}">
                <a16:creationId xmlns:a16="http://schemas.microsoft.com/office/drawing/2014/main" id="{A44C24EC-EAC9-6110-3929-CFBE6F93EA3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708633" y="4286754"/>
            <a:ext cx="1188720" cy="118872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7" name="Text Placeholder 54">
            <a:extLst>
              <a:ext uri="{FF2B5EF4-FFF2-40B4-BE49-F238E27FC236}">
                <a16:creationId xmlns:a16="http://schemas.microsoft.com/office/drawing/2014/main" id="{87697604-99F4-F3ED-2CEA-028184FF5E9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830546" y="4918548"/>
            <a:ext cx="946712" cy="37401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Text Placeholder 52">
            <a:extLst>
              <a:ext uri="{FF2B5EF4-FFF2-40B4-BE49-F238E27FC236}">
                <a16:creationId xmlns:a16="http://schemas.microsoft.com/office/drawing/2014/main" id="{82811A69-C44D-E0D9-82E6-F7539BF61275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913633" y="875183"/>
            <a:ext cx="914400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45720" rIns="0">
            <a:normAutofit/>
          </a:bodyPr>
          <a:lstStyle>
            <a:lvl1pPr marL="0" indent="0" algn="ctr">
              <a:buNone/>
              <a:defRPr sz="9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Text Placeholder 54">
            <a:extLst>
              <a:ext uri="{FF2B5EF4-FFF2-40B4-BE49-F238E27FC236}">
                <a16:creationId xmlns:a16="http://schemas.microsoft.com/office/drawing/2014/main" id="{F006EDA9-819F-FE58-DAD1-97A5FC7770A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008522" y="1359056"/>
            <a:ext cx="755965" cy="443359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4" name="Text Placeholder 52">
            <a:extLst>
              <a:ext uri="{FF2B5EF4-FFF2-40B4-BE49-F238E27FC236}">
                <a16:creationId xmlns:a16="http://schemas.microsoft.com/office/drawing/2014/main" id="{A47FCBB4-440E-68D8-9C0C-3401B15A6E4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901485" y="2916776"/>
            <a:ext cx="1188720" cy="118872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5" name="Text Placeholder 54">
            <a:extLst>
              <a:ext uri="{FF2B5EF4-FFF2-40B4-BE49-F238E27FC236}">
                <a16:creationId xmlns:a16="http://schemas.microsoft.com/office/drawing/2014/main" id="{9204EB5C-C435-F6E1-2FDE-163E3CB1C5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985113" y="3563336"/>
            <a:ext cx="1038842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Text Placeholder 52">
            <a:extLst>
              <a:ext uri="{FF2B5EF4-FFF2-40B4-BE49-F238E27FC236}">
                <a16:creationId xmlns:a16="http://schemas.microsoft.com/office/drawing/2014/main" id="{63F46D58-E5BB-03D6-1727-D6B538B7F5A5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8882063" y="2017142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lIns="0" tIns="45720" rIns="0">
            <a:normAutofit/>
          </a:bodyPr>
          <a:lstStyle>
            <a:lvl1pPr marL="0" indent="0" algn="ctr">
              <a:buNone/>
              <a:defRPr sz="9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54">
            <a:extLst>
              <a:ext uri="{FF2B5EF4-FFF2-40B4-BE49-F238E27FC236}">
                <a16:creationId xmlns:a16="http://schemas.microsoft.com/office/drawing/2014/main" id="{75228716-9846-49D6-A990-333A892BEE5D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8959700" y="2527417"/>
            <a:ext cx="755965" cy="431815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4" name="Text Placeholder 52">
            <a:extLst>
              <a:ext uri="{FF2B5EF4-FFF2-40B4-BE49-F238E27FC236}">
                <a16:creationId xmlns:a16="http://schemas.microsoft.com/office/drawing/2014/main" id="{F60E31F9-09A8-D36B-F31E-5D9F6A10780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435142" y="3053936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lIns="0" tIns="45720" rIns="0">
            <a:normAutofit/>
          </a:bodyPr>
          <a:lstStyle>
            <a:lvl1pPr marL="0" indent="0" algn="ctr">
              <a:buNone/>
              <a:defRPr sz="9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5" name="Text Placeholder 54">
            <a:extLst>
              <a:ext uri="{FF2B5EF4-FFF2-40B4-BE49-F238E27FC236}">
                <a16:creationId xmlns:a16="http://schemas.microsoft.com/office/drawing/2014/main" id="{153F6B4E-43CD-FE67-A4F8-970E8822378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521405" y="3554289"/>
            <a:ext cx="755965" cy="431815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6" name="Text Placeholder 52">
            <a:extLst>
              <a:ext uri="{FF2B5EF4-FFF2-40B4-BE49-F238E27FC236}">
                <a16:creationId xmlns:a16="http://schemas.microsoft.com/office/drawing/2014/main" id="{0E2E379D-1729-12C2-97BC-53C1307FCFA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903186" y="4044989"/>
            <a:ext cx="914400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lIns="0" tIns="45720" rIns="0">
            <a:normAutofit/>
          </a:bodyPr>
          <a:lstStyle>
            <a:lvl1pPr marL="0" indent="0" algn="ctr">
              <a:buNone/>
              <a:defRPr sz="9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7" name="Text Placeholder 54">
            <a:extLst>
              <a:ext uri="{FF2B5EF4-FFF2-40B4-BE49-F238E27FC236}">
                <a16:creationId xmlns:a16="http://schemas.microsoft.com/office/drawing/2014/main" id="{2A616659-5D3F-8832-A1E1-CE3F177A3D49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963568" y="4528862"/>
            <a:ext cx="812479" cy="343700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033473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zational Char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7" y="308698"/>
            <a:ext cx="5238313" cy="670789"/>
          </a:xfrm>
        </p:spPr>
        <p:txBody>
          <a:bodyPr bIns="0" anchor="b">
            <a:noAutofit/>
          </a:bodyPr>
          <a:lstStyle>
            <a:lvl1pPr>
              <a:defRPr sz="3600" b="1" cap="all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736" y="979487"/>
            <a:ext cx="4639657" cy="365126"/>
          </a:xfrm>
        </p:spPr>
        <p:txBody>
          <a:bodyPr tIns="0"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A39D87F-0F57-8051-BC53-21C76607BCE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20043" y="589280"/>
            <a:ext cx="1371600" cy="1371600"/>
          </a:xfrm>
          <a:prstGeom prst="ellipse">
            <a:avLst/>
          </a:prstGeom>
          <a:solidFill>
            <a:schemeClr val="bg2">
              <a:lumMod val="85000"/>
            </a:schemeClr>
          </a:solidFill>
        </p:spPr>
        <p:txBody>
          <a:bodyPr lIns="0" tIns="164592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4BD9D20E-1CED-AAF2-BD65-81D2E1A78FB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87023" y="1345565"/>
            <a:ext cx="1407160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6" name="Text Placeholder 52">
            <a:extLst>
              <a:ext uri="{FF2B5EF4-FFF2-40B4-BE49-F238E27FC236}">
                <a16:creationId xmlns:a16="http://schemas.microsoft.com/office/drawing/2014/main" id="{23F05332-AB09-36DC-23BC-7C089F4376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19563" y="1966215"/>
            <a:ext cx="1371600" cy="13716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lIns="0" tIns="164592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E0A4968C-C9EF-95A7-24CA-1A013804DC9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01783" y="2699609"/>
            <a:ext cx="1407160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8" name="Text Placeholder 52">
            <a:extLst>
              <a:ext uri="{FF2B5EF4-FFF2-40B4-BE49-F238E27FC236}">
                <a16:creationId xmlns:a16="http://schemas.microsoft.com/office/drawing/2014/main" id="{252C1DCB-178A-D612-9896-45AA289B9A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770564" y="1966215"/>
            <a:ext cx="1371600" cy="13716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lIns="0" tIns="164592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Mirjam Nilsson</a:t>
            </a:r>
          </a:p>
        </p:txBody>
      </p:sp>
      <p:sp>
        <p:nvSpPr>
          <p:cNvPr id="59" name="Text Placeholder 54">
            <a:extLst>
              <a:ext uri="{FF2B5EF4-FFF2-40B4-BE49-F238E27FC236}">
                <a16:creationId xmlns:a16="http://schemas.microsoft.com/office/drawing/2014/main" id="{694E069D-D467-CAA5-AF27-B0213F60ADD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752784" y="2699609"/>
            <a:ext cx="1407160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Text Placeholder 52">
            <a:extLst>
              <a:ext uri="{FF2B5EF4-FFF2-40B4-BE49-F238E27FC236}">
                <a16:creationId xmlns:a16="http://schemas.microsoft.com/office/drawing/2014/main" id="{50AFC0C3-DFF9-04CF-469C-28353892DA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9930" y="1966215"/>
            <a:ext cx="1371600" cy="13716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lIns="0" tIns="164592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1" name="Text Placeholder 54">
            <a:extLst>
              <a:ext uri="{FF2B5EF4-FFF2-40B4-BE49-F238E27FC236}">
                <a16:creationId xmlns:a16="http://schemas.microsoft.com/office/drawing/2014/main" id="{2F91F985-8052-BC50-9071-4F94BA229F4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22150" y="2699609"/>
            <a:ext cx="1407160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2" name="Text Placeholder 52">
            <a:extLst>
              <a:ext uri="{FF2B5EF4-FFF2-40B4-BE49-F238E27FC236}">
                <a16:creationId xmlns:a16="http://schemas.microsoft.com/office/drawing/2014/main" id="{151BDB62-1FFE-EE54-1CA1-F8276F6FDCB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87449" y="1966215"/>
            <a:ext cx="1371600" cy="13716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lIns="0" tIns="164592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3" name="Text Placeholder 54">
            <a:extLst>
              <a:ext uri="{FF2B5EF4-FFF2-40B4-BE49-F238E27FC236}">
                <a16:creationId xmlns:a16="http://schemas.microsoft.com/office/drawing/2014/main" id="{A963B55F-12B6-A2BF-8F36-5971DD01BBE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69669" y="2699609"/>
            <a:ext cx="1407160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4" name="Text Placeholder 52">
            <a:extLst>
              <a:ext uri="{FF2B5EF4-FFF2-40B4-BE49-F238E27FC236}">
                <a16:creationId xmlns:a16="http://schemas.microsoft.com/office/drawing/2014/main" id="{A47FCBB4-440E-68D8-9C0C-3401B15A6E4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66774" y="1966215"/>
            <a:ext cx="1371600" cy="1371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lIns="0" tIns="164592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5" name="Text Placeholder 54">
            <a:extLst>
              <a:ext uri="{FF2B5EF4-FFF2-40B4-BE49-F238E27FC236}">
                <a16:creationId xmlns:a16="http://schemas.microsoft.com/office/drawing/2014/main" id="{9204EB5C-C435-F6E1-2FDE-163E3CB1C5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48994" y="2699609"/>
            <a:ext cx="1407160" cy="31244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6" name="Text Placeholder 52">
            <a:extLst>
              <a:ext uri="{FF2B5EF4-FFF2-40B4-BE49-F238E27FC236}">
                <a16:creationId xmlns:a16="http://schemas.microsoft.com/office/drawing/2014/main" id="{A44C24EC-EAC9-6110-3929-CFBE6F93EA3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821056" y="1966215"/>
            <a:ext cx="1371600" cy="13716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lIns="0" tIns="164592" rIns="0">
            <a:norm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7" name="Text Placeholder 54">
            <a:extLst>
              <a:ext uri="{FF2B5EF4-FFF2-40B4-BE49-F238E27FC236}">
                <a16:creationId xmlns:a16="http://schemas.microsoft.com/office/drawing/2014/main" id="{87697604-99F4-F3ED-2CEA-028184FF5E9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825779" y="2699609"/>
            <a:ext cx="1364338" cy="374015"/>
          </a:xfrm>
        </p:spPr>
        <p:txBody>
          <a:bodyPr lIns="0" rIns="0">
            <a:noAutofit/>
          </a:bodyPr>
          <a:lstStyle>
            <a:lvl1pPr marL="0" indent="0" algn="ctr">
              <a:buNone/>
              <a:defRPr sz="105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8" name="Text Placeholder 52">
            <a:extLst>
              <a:ext uri="{FF2B5EF4-FFF2-40B4-BE49-F238E27FC236}">
                <a16:creationId xmlns:a16="http://schemas.microsoft.com/office/drawing/2014/main" id="{BAF1A852-6DE4-751B-C832-57A993BCEB6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02443" y="3406475"/>
            <a:ext cx="1005840" cy="100584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0" tIns="9144" rIns="0">
            <a:normAutofit/>
          </a:bodyPr>
          <a:lstStyle>
            <a:lvl1pPr marL="0" indent="0" algn="ctr">
              <a:buNone/>
              <a:defRPr sz="105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9" name="Text Placeholder 54">
            <a:extLst>
              <a:ext uri="{FF2B5EF4-FFF2-40B4-BE49-F238E27FC236}">
                <a16:creationId xmlns:a16="http://schemas.microsoft.com/office/drawing/2014/main" id="{06727DBC-C7B5-C525-9C6E-4D162DC21BD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95979" y="3916750"/>
            <a:ext cx="1018768" cy="365125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0" name="Text Placeholder 52">
            <a:extLst>
              <a:ext uri="{FF2B5EF4-FFF2-40B4-BE49-F238E27FC236}">
                <a16:creationId xmlns:a16="http://schemas.microsoft.com/office/drawing/2014/main" id="{BF192749-E649-0568-1B46-3A92022E484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02443" y="4489661"/>
            <a:ext cx="1005840" cy="100584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0" tIns="9144" rIns="0">
            <a:normAutofit/>
          </a:bodyPr>
          <a:lstStyle>
            <a:lvl1pPr marL="0" indent="0" algn="ctr">
              <a:buNone/>
              <a:defRPr sz="105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1" name="Text Placeholder 54">
            <a:extLst>
              <a:ext uri="{FF2B5EF4-FFF2-40B4-BE49-F238E27FC236}">
                <a16:creationId xmlns:a16="http://schemas.microsoft.com/office/drawing/2014/main" id="{FA2A5EEF-8844-36D9-8EA5-96BE67D7228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95979" y="4973534"/>
            <a:ext cx="1018768" cy="365125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2" name="Text Placeholder 52">
            <a:extLst>
              <a:ext uri="{FF2B5EF4-FFF2-40B4-BE49-F238E27FC236}">
                <a16:creationId xmlns:a16="http://schemas.microsoft.com/office/drawing/2014/main" id="{3F032376-C2CA-10DF-1A75-895804A207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953444" y="3406475"/>
            <a:ext cx="1005840" cy="100584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0" tIns="9144" rIns="0">
            <a:normAutofit/>
          </a:bodyPr>
          <a:lstStyle>
            <a:lvl1pPr marL="0" indent="0" algn="ctr">
              <a:buNone/>
              <a:defRPr sz="1050" b="1"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text</a:t>
            </a:r>
          </a:p>
          <a:p>
            <a:pPr lvl="0"/>
            <a:r>
              <a:rPr lang="en-US" dirty="0"/>
              <a:t> </a:t>
            </a:r>
          </a:p>
        </p:txBody>
      </p:sp>
      <p:sp>
        <p:nvSpPr>
          <p:cNvPr id="73" name="Text Placeholder 54">
            <a:extLst>
              <a:ext uri="{FF2B5EF4-FFF2-40B4-BE49-F238E27FC236}">
                <a16:creationId xmlns:a16="http://schemas.microsoft.com/office/drawing/2014/main" id="{23A81A1A-928C-7B51-67CA-9DD2CDD2815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946980" y="3916750"/>
            <a:ext cx="1018768" cy="443359"/>
          </a:xfrm>
        </p:spPr>
        <p:txBody>
          <a:bodyPr lIns="0" tIns="0" r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0" name="Text Placeholder 52">
            <a:extLst>
              <a:ext uri="{FF2B5EF4-FFF2-40B4-BE49-F238E27FC236}">
                <a16:creationId xmlns:a16="http://schemas.microsoft.com/office/drawing/2014/main" id="{E033D854-6589-A502-E00E-6899CDDBEDC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4722810" y="3406475"/>
            <a:ext cx="1005840" cy="100584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lIns="0" tIns="9144" rIns="0">
            <a:normAutofit/>
          </a:bodyPr>
          <a:lstStyle>
            <a:lvl1pPr marL="0" indent="0" algn="ctr">
              <a:buNone/>
              <a:defRPr sz="105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1" name="Text Placeholder 54">
            <a:extLst>
              <a:ext uri="{FF2B5EF4-FFF2-40B4-BE49-F238E27FC236}">
                <a16:creationId xmlns:a16="http://schemas.microsoft.com/office/drawing/2014/main" id="{95C38672-A198-1017-3C7B-1648B8141652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716346" y="3916750"/>
            <a:ext cx="1018768" cy="443359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2" name="Text Placeholder 52">
            <a:extLst>
              <a:ext uri="{FF2B5EF4-FFF2-40B4-BE49-F238E27FC236}">
                <a16:creationId xmlns:a16="http://schemas.microsoft.com/office/drawing/2014/main" id="{B571A34F-7F74-D8A8-50F2-435BCE8ED48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470329" y="3406475"/>
            <a:ext cx="1005840" cy="100584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9144" rIns="0">
            <a:normAutofit/>
          </a:bodyPr>
          <a:lstStyle>
            <a:lvl1pPr marL="0" indent="0" algn="ctr">
              <a:buNone/>
              <a:defRPr sz="105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3" name="Text Placeholder 54">
            <a:extLst>
              <a:ext uri="{FF2B5EF4-FFF2-40B4-BE49-F238E27FC236}">
                <a16:creationId xmlns:a16="http://schemas.microsoft.com/office/drawing/2014/main" id="{E8F1DAAE-C1FB-F64E-50B6-F9B797B65E5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463865" y="3916750"/>
            <a:ext cx="1018768" cy="443359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4" name="Text Placeholder 52">
            <a:extLst>
              <a:ext uri="{FF2B5EF4-FFF2-40B4-BE49-F238E27FC236}">
                <a16:creationId xmlns:a16="http://schemas.microsoft.com/office/drawing/2014/main" id="{F60E31F9-09A8-D36B-F31E-5D9F6A10780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49654" y="3406475"/>
            <a:ext cx="1005840" cy="100584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lIns="0" tIns="9144" rIns="0">
            <a:normAutofit/>
          </a:bodyPr>
          <a:lstStyle>
            <a:lvl1pPr marL="0" indent="0" algn="ctr">
              <a:buNone/>
              <a:defRPr sz="105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5" name="Text Placeholder 54">
            <a:extLst>
              <a:ext uri="{FF2B5EF4-FFF2-40B4-BE49-F238E27FC236}">
                <a16:creationId xmlns:a16="http://schemas.microsoft.com/office/drawing/2014/main" id="{153F6B4E-43CD-FE67-A4F8-970E8822378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243190" y="3916750"/>
            <a:ext cx="1018768" cy="431815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6" name="Text Placeholder 52">
            <a:extLst>
              <a:ext uri="{FF2B5EF4-FFF2-40B4-BE49-F238E27FC236}">
                <a16:creationId xmlns:a16="http://schemas.microsoft.com/office/drawing/2014/main" id="{0E2E379D-1729-12C2-97BC-53C1307FCFA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249654" y="4489661"/>
            <a:ext cx="1005840" cy="100584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lIns="0" tIns="9144" rIns="0">
            <a:normAutofit/>
          </a:bodyPr>
          <a:lstStyle>
            <a:lvl1pPr marL="0" indent="0" algn="ctr">
              <a:buNone/>
              <a:defRPr sz="105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7" name="Text Placeholder 54">
            <a:extLst>
              <a:ext uri="{FF2B5EF4-FFF2-40B4-BE49-F238E27FC236}">
                <a16:creationId xmlns:a16="http://schemas.microsoft.com/office/drawing/2014/main" id="{2A616659-5D3F-8832-A1E1-CE3F177A3D49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243190" y="4973534"/>
            <a:ext cx="1018768" cy="343700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0" name="Text Placeholder 52">
            <a:extLst>
              <a:ext uri="{FF2B5EF4-FFF2-40B4-BE49-F238E27FC236}">
                <a16:creationId xmlns:a16="http://schemas.microsoft.com/office/drawing/2014/main" id="{0C7D5DAB-306D-3C38-D6DE-71597DDC385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0003936" y="3406475"/>
            <a:ext cx="1005840" cy="100584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0" tIns="9144" rIns="0">
            <a:normAutofit/>
          </a:bodyPr>
          <a:lstStyle>
            <a:lvl1pPr marL="0" indent="0" algn="ctr">
              <a:buNone/>
              <a:defRPr sz="105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1" name="Text Placeholder 54">
            <a:extLst>
              <a:ext uri="{FF2B5EF4-FFF2-40B4-BE49-F238E27FC236}">
                <a16:creationId xmlns:a16="http://schemas.microsoft.com/office/drawing/2014/main" id="{41852A99-601D-4ED7-88E6-8DAD8A699E02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997472" y="3916750"/>
            <a:ext cx="1018768" cy="437806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" name="Text Placeholder 52">
            <a:extLst>
              <a:ext uri="{FF2B5EF4-FFF2-40B4-BE49-F238E27FC236}">
                <a16:creationId xmlns:a16="http://schemas.microsoft.com/office/drawing/2014/main" id="{A287DB0E-0FC3-8196-1A94-D525829F398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1202443" y="5582472"/>
            <a:ext cx="1005840" cy="100584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lIns="0" tIns="9144" rIns="0">
            <a:normAutofit/>
          </a:bodyPr>
          <a:lstStyle>
            <a:lvl1pPr marL="0" indent="0" algn="ctr">
              <a:buNone/>
              <a:defRPr sz="105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Text Placeholder 54">
            <a:extLst>
              <a:ext uri="{FF2B5EF4-FFF2-40B4-BE49-F238E27FC236}">
                <a16:creationId xmlns:a16="http://schemas.microsoft.com/office/drawing/2014/main" id="{C7FEF325-22A7-B460-5A29-F01E703CA23D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1195979" y="6095608"/>
            <a:ext cx="1018768" cy="365125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Text Placeholder 52">
            <a:extLst>
              <a:ext uri="{FF2B5EF4-FFF2-40B4-BE49-F238E27FC236}">
                <a16:creationId xmlns:a16="http://schemas.microsoft.com/office/drawing/2014/main" id="{82811A69-C44D-E0D9-82E6-F7539BF61275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6470329" y="4489661"/>
            <a:ext cx="1005840" cy="100584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9144" rIns="0">
            <a:normAutofit/>
          </a:bodyPr>
          <a:lstStyle>
            <a:lvl1pPr marL="0" indent="0" algn="ctr">
              <a:buNone/>
              <a:defRPr sz="105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Text Placeholder 54">
            <a:extLst>
              <a:ext uri="{FF2B5EF4-FFF2-40B4-BE49-F238E27FC236}">
                <a16:creationId xmlns:a16="http://schemas.microsoft.com/office/drawing/2014/main" id="{F006EDA9-819F-FE58-DAD1-97A5FC7770A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463865" y="4973534"/>
            <a:ext cx="1018768" cy="443359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52">
            <a:extLst>
              <a:ext uri="{FF2B5EF4-FFF2-40B4-BE49-F238E27FC236}">
                <a16:creationId xmlns:a16="http://schemas.microsoft.com/office/drawing/2014/main" id="{BDCBE433-5A3A-8321-DD6C-A9DADC809595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10003936" y="4489661"/>
            <a:ext cx="1005840" cy="100584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0" tIns="9144" rIns="0">
            <a:normAutofit/>
          </a:bodyPr>
          <a:lstStyle>
            <a:lvl1pPr marL="0" indent="0" algn="ctr">
              <a:buNone/>
              <a:defRPr sz="105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54">
            <a:extLst>
              <a:ext uri="{FF2B5EF4-FFF2-40B4-BE49-F238E27FC236}">
                <a16:creationId xmlns:a16="http://schemas.microsoft.com/office/drawing/2014/main" id="{0579CB81-5660-0D9A-508F-97A2BF425DED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997472" y="4973534"/>
            <a:ext cx="1018768" cy="437806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52">
            <a:extLst>
              <a:ext uri="{FF2B5EF4-FFF2-40B4-BE49-F238E27FC236}">
                <a16:creationId xmlns:a16="http://schemas.microsoft.com/office/drawing/2014/main" id="{8D3BF87E-D9D5-F4CB-2D99-03DC8F25FB0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003936" y="5582472"/>
            <a:ext cx="1005840" cy="100584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0" tIns="9144" rIns="0">
            <a:normAutofit/>
          </a:bodyPr>
          <a:lstStyle>
            <a:lvl1pPr marL="0" indent="0" algn="ctr">
              <a:buNone/>
              <a:defRPr sz="1050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54">
            <a:extLst>
              <a:ext uri="{FF2B5EF4-FFF2-40B4-BE49-F238E27FC236}">
                <a16:creationId xmlns:a16="http://schemas.microsoft.com/office/drawing/2014/main" id="{C244C74B-0786-7001-12A3-6EE77D1DF813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9997472" y="6095608"/>
            <a:ext cx="1018768" cy="437806"/>
          </a:xfrm>
        </p:spPr>
        <p:txBody>
          <a:bodyPr lIns="0" tIns="0" rIns="0">
            <a:noAutofit/>
          </a:bodyPr>
          <a:lstStyle>
            <a:lvl1pPr marL="0" indent="0" algn="ctr">
              <a:buNone/>
              <a:defRPr sz="9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60523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noProof="0" smtClean="0"/>
              <a:t>3/28/2025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05" r:id="rId1"/>
    <p:sldLayoutId id="2147484807" r:id="rId2"/>
    <p:sldLayoutId id="2147484806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 115">
            <a:extLst>
              <a:ext uri="{FF2B5EF4-FFF2-40B4-BE49-F238E27FC236}">
                <a16:creationId xmlns:a16="http://schemas.microsoft.com/office/drawing/2014/main" id="{987A2AB5-720F-AAE3-C472-320A9C3487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2489" y="2249086"/>
            <a:ext cx="9677043" cy="1393053"/>
            <a:chOff x="1222489" y="2249086"/>
            <a:chExt cx="9677043" cy="1393053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3E4C882B-2C26-79F0-E0C4-ACA35D48C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8467313" y="3157698"/>
              <a:ext cx="0" cy="172616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A58A00D5-5BF3-F0E7-784F-4C33D478A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10899532" y="3047779"/>
              <a:ext cx="0" cy="59436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or: Elbow 96">
              <a:extLst>
                <a:ext uri="{FF2B5EF4-FFF2-40B4-BE49-F238E27FC236}">
                  <a16:creationId xmlns:a16="http://schemas.microsoft.com/office/drawing/2014/main" id="{6DA0284B-5785-52C4-98EE-5BFF8830CA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endCxn id="161" idx="0"/>
            </p:cNvCxnSpPr>
            <p:nvPr/>
          </p:nvCxnSpPr>
          <p:spPr>
            <a:xfrm rot="10800000" flipV="1">
              <a:off x="1222489" y="2249086"/>
              <a:ext cx="4826106" cy="208893"/>
            </a:xfrm>
            <a:prstGeom prst="bentConnector2">
              <a:avLst/>
            </a:prstGeom>
            <a:ln w="6350">
              <a:solidFill>
                <a:schemeClr val="bg1">
                  <a:lumMod val="50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or: Elbow 97">
              <a:extLst>
                <a:ext uri="{FF2B5EF4-FFF2-40B4-BE49-F238E27FC236}">
                  <a16:creationId xmlns:a16="http://schemas.microsoft.com/office/drawing/2014/main" id="{69D94D89-D324-017F-B2C2-5B0AAFFA29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  <a:endCxn id="169" idx="0"/>
            </p:cNvCxnSpPr>
            <p:nvPr/>
          </p:nvCxnSpPr>
          <p:spPr>
            <a:xfrm>
              <a:off x="6016500" y="2249089"/>
              <a:ext cx="4883032" cy="203764"/>
            </a:xfrm>
            <a:prstGeom prst="bentConnector2">
              <a:avLst/>
            </a:prstGeom>
            <a:ln w="6350">
              <a:solidFill>
                <a:schemeClr val="bg1">
                  <a:lumMod val="50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0BBE3061-6EA2-3FCD-172C-E6DA856747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3624914" y="2259531"/>
              <a:ext cx="0" cy="197648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BB20DE9-13E0-02F0-8E89-ABA5A43EA6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6113941" y="2259531"/>
              <a:ext cx="0" cy="18288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A25057F-C7CC-5FD4-47FB-BEE74D1704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8467313" y="2259531"/>
              <a:ext cx="0" cy="257246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  <a:prstDash val="solid"/>
              <a:headEnd type="none" w="sm" len="sm"/>
              <a:tailEnd type="none" w="sm" len="sm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F972D8-BD50-784B-DCF6-2FCA7850A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737" y="308699"/>
            <a:ext cx="5238313" cy="320846"/>
          </a:xfrm>
        </p:spPr>
        <p:txBody>
          <a:bodyPr/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Community Services</a:t>
            </a:r>
          </a:p>
        </p:txBody>
      </p:sp>
      <p:sp>
        <p:nvSpPr>
          <p:cNvPr id="161" name="Text Placeholder 160">
            <a:extLst>
              <a:ext uri="{FF2B5EF4-FFF2-40B4-BE49-F238E27FC236}">
                <a16:creationId xmlns:a16="http://schemas.microsoft.com/office/drawing/2014/main" id="{D2A6D1A9-BB0D-552C-6232-4B1FEC08004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8089" y="2457980"/>
            <a:ext cx="1828800" cy="71755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Hub Co-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ordinator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Text Placeholder 212">
            <a:extLst>
              <a:ext uri="{FF2B5EF4-FFF2-40B4-BE49-F238E27FC236}">
                <a16:creationId xmlns:a16="http://schemas.microsoft.com/office/drawing/2014/main" id="{F7E62473-4FFB-DB85-3F96-1A37342507E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308089" y="3365835"/>
            <a:ext cx="1105338" cy="71755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Worker (x2)</a:t>
            </a:r>
          </a:p>
        </p:txBody>
      </p:sp>
      <p:sp>
        <p:nvSpPr>
          <p:cNvPr id="163" name="Text Placeholder 162">
            <a:extLst>
              <a:ext uri="{FF2B5EF4-FFF2-40B4-BE49-F238E27FC236}">
                <a16:creationId xmlns:a16="http://schemas.microsoft.com/office/drawing/2014/main" id="{5C01FFCF-AC2D-079A-E458-39A0C94F98B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672412" y="2447421"/>
            <a:ext cx="1828800" cy="71755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Advice Services Co-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ordinator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 Placeholder 216">
            <a:extLst>
              <a:ext uri="{FF2B5EF4-FFF2-40B4-BE49-F238E27FC236}">
                <a16:creationId xmlns:a16="http://schemas.microsoft.com/office/drawing/2014/main" id="{FA05677A-C71B-F961-3C62-7693B3424084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2896467" y="3341211"/>
            <a:ext cx="1371601" cy="74217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Advice Officer (x4)</a:t>
            </a:r>
          </a:p>
        </p:txBody>
      </p:sp>
      <p:sp>
        <p:nvSpPr>
          <p:cNvPr id="219" name="Text Placeholder 218">
            <a:extLst>
              <a:ext uri="{FF2B5EF4-FFF2-40B4-BE49-F238E27FC236}">
                <a16:creationId xmlns:a16="http://schemas.microsoft.com/office/drawing/2014/main" id="{61F7FE5B-1D3E-7CB7-90AC-5197B857EAFD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833779" y="3332170"/>
            <a:ext cx="984650" cy="742172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Handyperson</a:t>
            </a:r>
          </a:p>
        </p:txBody>
      </p:sp>
      <p:sp>
        <p:nvSpPr>
          <p:cNvPr id="223" name="Text Placeholder 222">
            <a:extLst>
              <a:ext uri="{FF2B5EF4-FFF2-40B4-BE49-F238E27FC236}">
                <a16:creationId xmlns:a16="http://schemas.microsoft.com/office/drawing/2014/main" id="{8BC0028F-3EE5-C201-B2A1-10DA2560CAE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2896466" y="4255867"/>
            <a:ext cx="1371599" cy="681492"/>
          </a:xfrm>
          <a:solidFill>
            <a:srgbClr val="E0B1E9"/>
          </a:solidFill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Advice Assistant (Energy)</a:t>
            </a:r>
          </a:p>
        </p:txBody>
      </p:sp>
      <p:sp>
        <p:nvSpPr>
          <p:cNvPr id="159" name="Text Placeholder 158">
            <a:extLst>
              <a:ext uri="{FF2B5EF4-FFF2-40B4-BE49-F238E27FC236}">
                <a16:creationId xmlns:a16="http://schemas.microsoft.com/office/drawing/2014/main" id="{91210DC7-F735-A4FB-298E-4B3EF6DBDBA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99541" y="1340526"/>
            <a:ext cx="1828800" cy="71455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Services Manager</a:t>
            </a:r>
          </a:p>
        </p:txBody>
      </p:sp>
      <p:sp>
        <p:nvSpPr>
          <p:cNvPr id="165" name="Text Placeholder 164">
            <a:extLst>
              <a:ext uri="{FF2B5EF4-FFF2-40B4-BE49-F238E27FC236}">
                <a16:creationId xmlns:a16="http://schemas.microsoft.com/office/drawing/2014/main" id="{F8D8C76C-2AAC-68C0-BC44-B1794C72574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81038" y="2452924"/>
            <a:ext cx="1828800" cy="72220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Support Services Officer</a:t>
            </a:r>
          </a:p>
        </p:txBody>
      </p:sp>
      <p:sp>
        <p:nvSpPr>
          <p:cNvPr id="307" name="Text Placeholder 306">
            <a:extLst>
              <a:ext uri="{FF2B5EF4-FFF2-40B4-BE49-F238E27FC236}">
                <a16:creationId xmlns:a16="http://schemas.microsoft.com/office/drawing/2014/main" id="{F6E1418D-B304-DE63-AF3D-59249A9BB31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5900228" y="3337587"/>
            <a:ext cx="984651" cy="73993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Retirement Assistant (x6)</a:t>
            </a:r>
          </a:p>
        </p:txBody>
      </p:sp>
      <p:sp>
        <p:nvSpPr>
          <p:cNvPr id="167" name="Text Placeholder 166">
            <a:extLst>
              <a:ext uri="{FF2B5EF4-FFF2-40B4-BE49-F238E27FC236}">
                <a16:creationId xmlns:a16="http://schemas.microsoft.com/office/drawing/2014/main" id="{55F90D27-29D0-D1F1-7647-2E01CC5C13C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633251" y="2457179"/>
            <a:ext cx="1828800" cy="71755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Development Officer</a:t>
            </a:r>
          </a:p>
        </p:txBody>
      </p:sp>
      <p:sp>
        <p:nvSpPr>
          <p:cNvPr id="309" name="Text Placeholder 308">
            <a:extLst>
              <a:ext uri="{FF2B5EF4-FFF2-40B4-BE49-F238E27FC236}">
                <a16:creationId xmlns:a16="http://schemas.microsoft.com/office/drawing/2014/main" id="{9D0169A3-6D33-1C1D-97D2-658E7BA738BE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8086331" y="3337587"/>
            <a:ext cx="938311" cy="75374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Worker (x2)</a:t>
            </a:r>
          </a:p>
        </p:txBody>
      </p:sp>
      <p:sp>
        <p:nvSpPr>
          <p:cNvPr id="169" name="Text Placeholder 168">
            <a:extLst>
              <a:ext uri="{FF2B5EF4-FFF2-40B4-BE49-F238E27FC236}">
                <a16:creationId xmlns:a16="http://schemas.microsoft.com/office/drawing/2014/main" id="{04AD38C9-4DFD-6DD9-0ADF-2C5ED84E1F7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985132" y="2452853"/>
            <a:ext cx="1828800" cy="722873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Connector</a:t>
            </a:r>
          </a:p>
        </p:txBody>
      </p:sp>
      <p:sp>
        <p:nvSpPr>
          <p:cNvPr id="311" name="Text Placeholder 310">
            <a:extLst>
              <a:ext uri="{FF2B5EF4-FFF2-40B4-BE49-F238E27FC236}">
                <a16:creationId xmlns:a16="http://schemas.microsoft.com/office/drawing/2014/main" id="{28DEC331-3FD1-6A13-40BD-22C28E94CA57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0150411" y="3323773"/>
            <a:ext cx="1505192" cy="759611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Worker (x1)</a:t>
            </a:r>
          </a:p>
        </p:txBody>
      </p:sp>
      <p:sp>
        <p:nvSpPr>
          <p:cNvPr id="171" name="Text Placeholder 170">
            <a:extLst>
              <a:ext uri="{FF2B5EF4-FFF2-40B4-BE49-F238E27FC236}">
                <a16:creationId xmlns:a16="http://schemas.microsoft.com/office/drawing/2014/main" id="{4DDCAF3D-0038-EB9C-F5C6-95D1FC8C5AF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75138" y="3337587"/>
            <a:ext cx="1052262" cy="73993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Services Assistant</a:t>
            </a:r>
          </a:p>
        </p:txBody>
      </p:sp>
      <p:sp>
        <p:nvSpPr>
          <p:cNvPr id="6" name="Text Placeholder 158">
            <a:extLst>
              <a:ext uri="{FF2B5EF4-FFF2-40B4-BE49-F238E27FC236}">
                <a16:creationId xmlns:a16="http://schemas.microsoft.com/office/drawing/2014/main" id="{3A65A20C-F314-7B22-5BC4-F8CFBD00FBC8}"/>
              </a:ext>
            </a:extLst>
          </p:cNvPr>
          <p:cNvSpPr txBox="1">
            <a:spLocks/>
          </p:cNvSpPr>
          <p:nvPr/>
        </p:nvSpPr>
        <p:spPr>
          <a:xfrm>
            <a:off x="5186363" y="493658"/>
            <a:ext cx="1828800" cy="664459"/>
          </a:xfrm>
          <a:prstGeom prst="rect">
            <a:avLst/>
          </a:prstGeom>
          <a:solidFill>
            <a:srgbClr val="E0B1E9"/>
          </a:solidFill>
        </p:spPr>
        <p:txBody>
          <a:bodyPr vert="horz" lIns="0" tIns="164592" rIns="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Director of Housing &amp; Community Services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F253A2-8814-0A8C-202C-B73FB2252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113941" y="2066209"/>
            <a:ext cx="0" cy="18288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AD23CAA-8779-7329-7EE9-E3BCDA919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98040" y="1158117"/>
            <a:ext cx="0" cy="18288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E44471C-9BA5-7A65-2621-BF04511ED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98414" y="3169141"/>
            <a:ext cx="0" cy="18288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 Placeholder 222">
            <a:extLst>
              <a:ext uri="{FF2B5EF4-FFF2-40B4-BE49-F238E27FC236}">
                <a16:creationId xmlns:a16="http://schemas.microsoft.com/office/drawing/2014/main" id="{53DE91D5-F632-E6F1-BE61-98AC3BFA5C32}"/>
              </a:ext>
            </a:extLst>
          </p:cNvPr>
          <p:cNvSpPr txBox="1">
            <a:spLocks/>
          </p:cNvSpPr>
          <p:nvPr/>
        </p:nvSpPr>
        <p:spPr>
          <a:xfrm>
            <a:off x="4833782" y="4260325"/>
            <a:ext cx="984647" cy="690761"/>
          </a:xfrm>
          <a:prstGeom prst="rect">
            <a:avLst/>
          </a:prstGeom>
          <a:solidFill>
            <a:srgbClr val="E0B1E9"/>
          </a:solidFill>
        </p:spPr>
        <p:txBody>
          <a:bodyPr vert="horz" lIns="0" tIns="137160" rIns="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Handyperson Assistant (x2)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5F73175C-485C-4E64-9699-EBE8D3322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635542" y="3142128"/>
            <a:ext cx="0" cy="203756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2760E4DA-638A-FFDC-355A-2303435840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624914" y="4077521"/>
            <a:ext cx="0" cy="18288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4" name="Picture 123" descr="A logo with purple text&#10;&#10;Description automatically generated">
            <a:extLst>
              <a:ext uri="{FF2B5EF4-FFF2-40B4-BE49-F238E27FC236}">
                <a16:creationId xmlns:a16="http://schemas.microsoft.com/office/drawing/2014/main" id="{85224C84-DD80-BE1C-4E14-7FD2395A98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719" y="6019764"/>
            <a:ext cx="1094770" cy="452881"/>
          </a:xfrm>
          <a:prstGeom prst="rect">
            <a:avLst/>
          </a:prstGeom>
        </p:spPr>
      </p:pic>
      <p:pic>
        <p:nvPicPr>
          <p:cNvPr id="126" name="Picture 125" descr="A purple and black sign with white text&#10;&#10;Description automatically generated">
            <a:extLst>
              <a:ext uri="{FF2B5EF4-FFF2-40B4-BE49-F238E27FC236}">
                <a16:creationId xmlns:a16="http://schemas.microsoft.com/office/drawing/2014/main" id="{D28CDA20-B6ED-B471-15D1-0B4664371B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090" y="5438058"/>
            <a:ext cx="914400" cy="452881"/>
          </a:xfrm>
          <a:prstGeom prst="rect">
            <a:avLst/>
          </a:prstGeom>
        </p:spPr>
      </p:pic>
      <p:sp>
        <p:nvSpPr>
          <p:cNvPr id="7" name="Text Placeholder 170">
            <a:extLst>
              <a:ext uri="{FF2B5EF4-FFF2-40B4-BE49-F238E27FC236}">
                <a16:creationId xmlns:a16="http://schemas.microsoft.com/office/drawing/2014/main" id="{8926C3C6-FFD8-55C3-8FC8-3B8E91C37A6E}"/>
              </a:ext>
            </a:extLst>
          </p:cNvPr>
          <p:cNvSpPr txBox="1">
            <a:spLocks/>
          </p:cNvSpPr>
          <p:nvPr/>
        </p:nvSpPr>
        <p:spPr>
          <a:xfrm>
            <a:off x="1486481" y="3352021"/>
            <a:ext cx="1087810" cy="7313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0" tIns="164592" rIns="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Community Hub Assistant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51C780E-88DD-F18B-5E59-3081940AE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127563" y="3169141"/>
            <a:ext cx="0" cy="154632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B7B98BE-B839-4FFB-8E9B-8631C526E4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805988" y="3164971"/>
            <a:ext cx="0" cy="179833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34C6A0-7ABB-1B7C-A761-6458C8F79A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405801" y="4091335"/>
            <a:ext cx="0" cy="164532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5284506-E459-0581-2852-F629A19C2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966516" y="3154707"/>
            <a:ext cx="0" cy="203756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AE5252F-2443-4855-D639-B5D39A133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5104" y="3164971"/>
            <a:ext cx="0" cy="203756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308">
            <a:extLst>
              <a:ext uri="{FF2B5EF4-FFF2-40B4-BE49-F238E27FC236}">
                <a16:creationId xmlns:a16="http://schemas.microsoft.com/office/drawing/2014/main" id="{066BEF98-02F4-E2E7-0AD6-0E7D0AFA08EB}"/>
              </a:ext>
            </a:extLst>
          </p:cNvPr>
          <p:cNvSpPr txBox="1">
            <a:spLocks/>
          </p:cNvSpPr>
          <p:nvPr/>
        </p:nvSpPr>
        <p:spPr>
          <a:xfrm>
            <a:off x="9118371" y="3323773"/>
            <a:ext cx="938311" cy="7537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0" tIns="137160" rIns="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Community Services General Assistant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0F9A626-698B-CA8F-ED53-8B9E4DEC4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361308" y="3154707"/>
            <a:ext cx="0" cy="18288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68741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56610394_Color-coded organization chart_win32_SL_V2" id="{1F5208DA-61F6-4480-814A-DAFAB6AC473C}" vid="{5BFAC87C-7D9D-40F0-B59E-E3553674DE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C5EAF9-3C46-491B-A935-1E3B9AD4CA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13CF01-4D24-4706-998E-7B0A15F1748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F6667A6F-6641-4C98-B2C0-11705536D0D8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</TotalTime>
  <Words>74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LT Pro Light</vt:lpstr>
      <vt:lpstr>Calibri</vt:lpstr>
      <vt:lpstr>Speak Pro</vt:lpstr>
      <vt:lpstr>Custom</vt:lpstr>
      <vt:lpstr>Community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Contoso</dc:title>
  <dc:creator>Robert Campbell</dc:creator>
  <cp:lastModifiedBy>Robert Campbell</cp:lastModifiedBy>
  <cp:revision>5</cp:revision>
  <dcterms:created xsi:type="dcterms:W3CDTF">2023-12-04T13:47:06Z</dcterms:created>
  <dcterms:modified xsi:type="dcterms:W3CDTF">2025-03-28T08:23:14Z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